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indent="304800" algn="r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r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marL="0" indent="152400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marL="0" indent="15240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152400" algn="ctr">
              <a:buSzPct val="1000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54000"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39700"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107950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01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Stratospheric Sulfur and its Role in Climate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50" y="2423146"/>
            <a:ext cx="7035899" cy="91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Workshop </a:t>
            </a:r>
          </a:p>
          <a:p>
            <a:pPr>
              <a:buNone/>
            </a:pPr>
            <a:r>
              <a:rPr lang="en"/>
              <a:t>28 - 30th October 2013</a:t>
            </a:r>
          </a:p>
        </p:txBody>
      </p:sp>
      <p:sp>
        <p:nvSpPr>
          <p:cNvPr id="43" name="Shape 43"/>
          <p:cNvSpPr/>
          <p:nvPr/>
        </p:nvSpPr>
        <p:spPr>
          <a:xfrm>
            <a:off x="5805773" y="4029173"/>
            <a:ext cx="1419525" cy="6061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grpSp>
        <p:nvGrpSpPr>
          <p:cNvPr id="44" name="Shape 44"/>
          <p:cNvGrpSpPr/>
          <p:nvPr/>
        </p:nvGrpSpPr>
        <p:grpSpPr>
          <a:xfrm>
            <a:off x="7298214" y="3600171"/>
            <a:ext cx="1157754" cy="1035145"/>
            <a:chOff x="758550" y="2746500"/>
            <a:chExt cx="1631099" cy="1510499"/>
          </a:xfrm>
        </p:grpSpPr>
        <p:sp>
          <p:nvSpPr>
            <p:cNvPr id="45" name="Shape 45"/>
            <p:cNvSpPr/>
            <p:nvPr/>
          </p:nvSpPr>
          <p:spPr>
            <a:xfrm>
              <a:off x="758550" y="2746500"/>
              <a:ext cx="1631099" cy="1510499"/>
            </a:xfrm>
            <a:prstGeom prst="rect">
              <a:avLst/>
            </a:prstGeom>
            <a:solidFill>
              <a:schemeClr val="lt1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839875" y="2831962"/>
              <a:ext cx="1400175" cy="1419225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</p:sp>
      </p:grp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Ray Wang &amp; GT for hosting us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Tom Becher for support (SSiRC web-page)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Kendra Nolley for on-site support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SPARC &amp; WCRP for travel support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Thanks to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Ice-breaker: TODAY 6:15 pm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Continental breakfast each day (from 7:00 to 10 a.m.) @ conference center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Lunch on your own - a list of local restaurants is available in program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Please see Larry or Stefanie to upload talks 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Wireless </a:t>
            </a:r>
            <a:r>
              <a:rPr lang="en" sz="2400" dirty="0" smtClean="0"/>
              <a:t>password</a:t>
            </a:r>
            <a:r>
              <a:rPr lang="en" sz="2400" dirty="0" smtClean="0"/>
              <a:t>: 29DFN (GTVisitor)</a:t>
            </a:r>
            <a:endParaRPr lang="en" sz="2400" dirty="0"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Organization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SSiRC is a new activity in the second phase of SPARC (Stratosphere-Troposphere Processes and their role in Climate)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Was established and endorsed by the SPARC SSG in 2012.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The present workshop is the first large meeting.</a:t>
            </a:r>
          </a:p>
          <a:p>
            <a:endParaRPr/>
          </a:p>
          <a:p>
            <a:pPr lvl="0">
              <a:spcBef>
                <a:spcPts val="600"/>
              </a:spcBef>
              <a:buNone/>
            </a:pPr>
            <a:r>
              <a:rPr lang="en" sz="2400"/>
              <a:t>ww.sparc-ssirc.org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What is SSiRC?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Stratospheric aerosol can have a strong effect on surface climate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Processes which maintain the stratospheric aerosol layer are not well understood</a:t>
            </a:r>
          </a:p>
          <a:p>
            <a:pPr marL="457200" lvl="0" indent="-3810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It is clear that some crucial sulfur-bearing species are not well measured at the tropopause into the stratosphere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Motivation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Scientific goals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Improve understanding of the processes that sustain the stratospheric aerosol layer and their variability and long term changes.</a:t>
            </a:r>
          </a:p>
          <a:p>
            <a:pPr marL="914400" lvl="1" indent="-3429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TTL Processes</a:t>
            </a:r>
          </a:p>
          <a:p>
            <a:pPr marL="914400" lvl="1" indent="-3429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Processes that distribute aerosol in the stratosphere</a:t>
            </a:r>
          </a:p>
          <a:p>
            <a:pPr marL="914400" lvl="1" indent="-342900" rtl="0">
              <a:spcBef>
                <a:spcPts val="60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" sz="1800"/>
              <a:t>Impact of volcanoes on the Earth System</a:t>
            </a:r>
          </a:p>
          <a:p>
            <a:pPr marL="457200" lvl="0" indent="-3810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Increase our ability to assess the effects of large volcanic eruptions and climate engineering schemes.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What are the key goals of SSiRC?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b="1"/>
              <a:t>Programmatic goals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Provide an umbrella for various individual activities at several places.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Encourage &amp; support new instrumentation &amp; measurements of sulfur containing compounds.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Initiate new model/data intercomparisons.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Facilitate the development of sulfur-aerosol chemistry module for climate models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600"/>
              <a:t>What are the key goals of SSiRC?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/>
              <a:t>Tuesday afternoon (16:30 - 18:00)</a:t>
            </a:r>
          </a:p>
          <a:p>
            <a:pPr marL="914400" lvl="0" indent="-381000" rtl="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400"/>
              <a:t>Satellite and airborne field campaign discussions (Room 222) - Marc von Hobe</a:t>
            </a:r>
          </a:p>
          <a:p>
            <a:pPr marL="914400" lvl="0" indent="-381000" rtl="0"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sz="2400"/>
              <a:t>Model intercomparison (Room 330) - Claudia Timmreck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Breakout Groups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/>
              <a:t>Monday afternoon (16:45-18:00)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Markus Rex/Terry Deshler: Google X Project Loon</a:t>
            </a:r>
          </a:p>
          <a:p>
            <a:pPr lvl="0" rtl="0">
              <a:spcBef>
                <a:spcPts val="600"/>
              </a:spcBef>
              <a:buNone/>
            </a:pPr>
            <a:r>
              <a:rPr lang="en"/>
              <a:t>Wednesday afternoon (16:15-17:30)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Larry Thomason/Tom Peter: Years after ASAP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Ross: ATTREX, CONTRAST and CAST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Markus: StratoClim</a:t>
            </a:r>
          </a:p>
          <a:p>
            <a:pPr marL="457200" lvl="0" indent="-381000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Summary of breakout-group discussions</a:t>
            </a:r>
          </a:p>
          <a:p>
            <a:endParaRPr/>
          </a:p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Plenary Discussions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357</Words>
  <Application>Microsoft Office PowerPoint</Application>
  <PresentationFormat>On-screen Show (16:9)</PresentationFormat>
  <Paragraphs>49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</vt:lpstr>
      <vt:lpstr>Stratospheric Sulfur and its Role in Climate</vt:lpstr>
      <vt:lpstr>Thanks to</vt:lpstr>
      <vt:lpstr>Organization</vt:lpstr>
      <vt:lpstr>What is SSiRC?</vt:lpstr>
      <vt:lpstr>Motivation</vt:lpstr>
      <vt:lpstr>What are the key goals of SSiRC?</vt:lpstr>
      <vt:lpstr>What are the key goals of SSiRC?</vt:lpstr>
      <vt:lpstr>Breakout Groups</vt:lpstr>
      <vt:lpstr>Plenary Discussions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Stratospheric Sulfur and its Role in Climate</dc:title>
  <cp:lastModifiedBy>Thomason</cp:lastModifiedBy>
  <cp:revision>1</cp:revision>
  <dcterms:modified xsi:type="dcterms:W3CDTF">2013-10-28T12:25:31Z</dcterms:modified>
</cp:coreProperties>
</file>